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2C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562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79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71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3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5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5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789611"/>
            <a:ext cx="10515600" cy="4387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D79ED-3FA7-4EF8-964B-EB8BCFAB02F8}" type="datetimeFigureOut">
              <a:rPr lang="en-US" smtClean="0"/>
              <a:t>8/19/20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12CB2-7F2C-47B9-AE70-22A94B49F23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10475" y="4914981"/>
            <a:ext cx="896556" cy="32439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 rot="16200000">
            <a:off x="-2113768" y="2546065"/>
            <a:ext cx="3888671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Find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m</a:t>
            </a:r>
            <a:r>
              <a:rPr lang="bs-Latn-BA" sz="1200" dirty="0">
                <a:solidFill>
                  <a:schemeClr val="bg1">
                    <a:lumMod val="65000"/>
                  </a:schemeClr>
                </a:solidFill>
              </a:rPr>
              <a:t>ore PowerPoint templates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 on </a:t>
            </a:r>
            <a:r>
              <a:rPr lang="bs-Latn-BA" sz="1200" b="1" baseline="0" dirty="0">
                <a:solidFill>
                  <a:schemeClr val="bg1">
                    <a:lumMod val="65000"/>
                  </a:schemeClr>
                </a:solidFill>
              </a:rPr>
              <a:t>prezentr.com</a:t>
            </a:r>
            <a:r>
              <a:rPr lang="bs-Latn-BA" sz="1200" baseline="0" dirty="0">
                <a:solidFill>
                  <a:schemeClr val="bg1">
                    <a:lumMod val="65000"/>
                  </a:schemeClr>
                </a:solidFill>
              </a:rPr>
              <a:t>!</a:t>
            </a:r>
            <a:endParaRPr lang="en-US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3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72C2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" y="1122363"/>
            <a:ext cx="12090400" cy="2387600"/>
          </a:xfrm>
        </p:spPr>
        <p:txBody>
          <a:bodyPr>
            <a:normAutofit/>
          </a:bodyPr>
          <a:lstStyle/>
          <a:p>
            <a:r>
              <a:rPr lang="uk-UA" sz="4800" cap="all" dirty="0" err="1"/>
              <a:t>Компʼютерне</a:t>
            </a:r>
            <a:r>
              <a:rPr lang="uk-UA" sz="4800" cap="all" dirty="0"/>
              <a:t> моделювання у фармацевтиці</a:t>
            </a:r>
            <a:endParaRPr lang="en-I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1800" dirty="0"/>
              <a:t>Вибіркова навчальна дисципліна</a:t>
            </a:r>
            <a:endParaRPr lang="en-IL" sz="1800" dirty="0"/>
          </a:p>
          <a:p>
            <a:r>
              <a:rPr lang="uk-UA" sz="1800" dirty="0"/>
              <a:t> Освітня програма “Фармація, промислова фармація”</a:t>
            </a:r>
            <a:endParaRPr lang="en-IL" sz="1800" dirty="0"/>
          </a:p>
          <a:p>
            <a:r>
              <a:rPr lang="uk-UA" sz="1800" dirty="0"/>
              <a:t> Перший (бакалаврський) рівень вищої освіти</a:t>
            </a:r>
            <a:endParaRPr lang="en-IL" sz="1800" dirty="0"/>
          </a:p>
          <a:p>
            <a:r>
              <a:rPr lang="uk-UA" sz="1800" dirty="0"/>
              <a:t> Спеціальність 226 Фармація, промислова фармація</a:t>
            </a:r>
            <a:endParaRPr lang="en-IL" sz="1800" dirty="0"/>
          </a:p>
          <a:p>
            <a:r>
              <a:rPr lang="uk-UA" sz="1800" dirty="0"/>
              <a:t> Семестр викладання 4</a:t>
            </a:r>
            <a:endParaRPr lang="en-IL" sz="1800" dirty="0"/>
          </a:p>
          <a:p>
            <a:r>
              <a:rPr lang="uk-UA" sz="1800" dirty="0"/>
              <a:t> Група 261</a:t>
            </a:r>
            <a:endParaRPr lang="en-IL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A500D8-0A41-4840-882F-F1E29BCB44C5}"/>
              </a:ext>
            </a:extLst>
          </p:cNvPr>
          <p:cNvSpPr/>
          <p:nvPr/>
        </p:nvSpPr>
        <p:spPr>
          <a:xfrm>
            <a:off x="3048000" y="1122363"/>
            <a:ext cx="6096000" cy="10277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Херсонський державний університет</a:t>
            </a:r>
            <a:endParaRPr lang="en-IL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Медичний факультет</a:t>
            </a:r>
            <a:endParaRPr lang="en-IL" sz="16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хімії та фармації</a:t>
            </a:r>
            <a:endParaRPr lang="en-IL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92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Оволодіння теоретичними основами та елементами використання комп'ютерних технологій у фармації, розуміння цілісної картини «від ідеї до препарату», ознайомлення із сучасними підходами до створення інноваційних лікарських засобів</a:t>
            </a:r>
            <a:r>
              <a:rPr lang="en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5997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 Курсу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Ознайомлення та практичні навики використання мережі INTERNET чи електронних баз даних для професійної діяльності;</a:t>
            </a:r>
            <a:endParaRPr lang="en-IL" dirty="0"/>
          </a:p>
          <a:p>
            <a:r>
              <a:rPr lang="uk-UA" dirty="0"/>
              <a:t>Засвоєння доступних пакетів комп'ютерних програм для майбутньої професійної діяльності.</a:t>
            </a:r>
            <a:endParaRPr lang="en-IL" dirty="0"/>
          </a:p>
          <a:p>
            <a:r>
              <a:rPr lang="uk-UA" dirty="0"/>
              <a:t>Ознайомлення та засвоєння інноваційних підходів до створення лікарських засобів (віртуальний скринінг, молекулярне моделювання, </a:t>
            </a:r>
            <a:r>
              <a:rPr lang="uk-UA" dirty="0" err="1"/>
              <a:t>докінг</a:t>
            </a:r>
            <a:r>
              <a:rPr lang="uk-UA" dirty="0"/>
              <a:t>, QSAR-аналіз, оптимізація структури </a:t>
            </a:r>
            <a:r>
              <a:rPr lang="uk-UA" dirty="0" err="1"/>
              <a:t>сполук</a:t>
            </a:r>
            <a:r>
              <a:rPr lang="uk-UA" dirty="0"/>
              <a:t>-лідерів, комбінаторна хімія, високоефективний скринінг тощо) та програмного забезпечення для їх реалізації;</a:t>
            </a:r>
            <a:endParaRPr lang="en-IL" dirty="0"/>
          </a:p>
          <a:p>
            <a:r>
              <a:rPr lang="uk-UA" dirty="0"/>
              <a:t>Вивчення сучасних лікарських засобів, створених з використанням інноваційних технологій;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621495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Результати Навчання</a:t>
            </a:r>
            <a:r>
              <a:rPr lang="en-IL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/>
              <a:t>Інтегративні кінцеві  програмні результати навчання, формуванню яких сприяє навчальна дисципліна:</a:t>
            </a:r>
            <a:endParaRPr lang="en-IL" dirty="0"/>
          </a:p>
          <a:p>
            <a:pPr marL="0" indent="0">
              <a:buNone/>
            </a:pPr>
            <a:r>
              <a:rPr lang="uk-UA" dirty="0"/>
              <a:t>Результати навчання для дисципліни студент повинен:</a:t>
            </a:r>
            <a:endParaRPr lang="en-IL" dirty="0"/>
          </a:p>
          <a:p>
            <a:r>
              <a:rPr lang="uk-UA" dirty="0"/>
              <a:t>Знати  основні пакети сучасних комп'ютерних програм, які застосовуються в фармації;</a:t>
            </a:r>
            <a:endParaRPr lang="en-IL" dirty="0"/>
          </a:p>
          <a:p>
            <a:r>
              <a:rPr lang="uk-UA" dirty="0"/>
              <a:t>Навчитися користуватися базами даних, спеціалізованої (медико-біологічної та хіміко-фармацевтичної) інформації доступними в мережі  INTERNET  чи на електронних носіях;</a:t>
            </a:r>
            <a:endParaRPr lang="en-IL" dirty="0"/>
          </a:p>
          <a:p>
            <a:r>
              <a:rPr lang="uk-UA" dirty="0"/>
              <a:t>Підходи та принципи пошуку інформації у мережі INTERNET;</a:t>
            </a:r>
            <a:endParaRPr lang="en-IL" dirty="0"/>
          </a:p>
          <a:p>
            <a:r>
              <a:rPr lang="uk-UA" dirty="0"/>
              <a:t>Вміти здійснювати пошук спеціалізованої інформації;</a:t>
            </a:r>
            <a:endParaRPr lang="en-IL" dirty="0"/>
          </a:p>
          <a:p>
            <a:r>
              <a:rPr lang="uk-UA" dirty="0"/>
              <a:t>Знати основні  підходи та принципів до пошуку та створення інноваційних лікарських засобів;</a:t>
            </a:r>
            <a:endParaRPr lang="en-IL" dirty="0"/>
          </a:p>
          <a:p>
            <a:r>
              <a:rPr lang="uk-UA" dirty="0"/>
              <a:t>Ознайомитися з інноваційними технологіями в фармації, і зокрема фармацевтичній та медичній хімії, та їх програмним забезпеченням;</a:t>
            </a:r>
            <a:endParaRPr lang="en-IL" dirty="0"/>
          </a:p>
          <a:p>
            <a:r>
              <a:rPr lang="uk-UA" dirty="0"/>
              <a:t>Ознайомитись з хімічними програмними пакетами (що використовуються для молекулярного моделювання, </a:t>
            </a:r>
            <a:r>
              <a:rPr lang="uk-UA" dirty="0" err="1"/>
              <a:t>докінгу</a:t>
            </a:r>
            <a:r>
              <a:rPr lang="uk-UA" dirty="0"/>
              <a:t>, встановлення кількісної залежності між структурою та дією;</a:t>
            </a:r>
            <a:endParaRPr lang="en-IL" dirty="0"/>
          </a:p>
          <a:p>
            <a:r>
              <a:rPr lang="uk-UA" dirty="0"/>
              <a:t>Засвоїти основні прийоми одержання структурної  інформації, побудови баз даних, віртуального скринінгу на основі доступних пакетів комп'ютерних програм;</a:t>
            </a:r>
            <a:endParaRPr lang="en-IL" dirty="0"/>
          </a:p>
          <a:p>
            <a:r>
              <a:rPr lang="uk-UA" dirty="0"/>
              <a:t>Ознайомитися з сучасними лікарськими засобами та структурами-лідерами, які були спроектовані при використанні комп'ютерних технологій;</a:t>
            </a:r>
            <a:endParaRPr lang="en-IL" dirty="0"/>
          </a:p>
          <a:p>
            <a:r>
              <a:rPr lang="uk-UA" dirty="0"/>
              <a:t>Знати аспекти  використання сучасних програмних комплексів у сфері практичної фармації (аптека, гуртова компанія).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195770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rebuchet MS">
      <a:maj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905778D-6D6A-4F45-B6E3-C576EA298037}" vid="{7D5D57E1-427C-8441-8873-2ED86A6E26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329</Words>
  <Application>Microsoft Macintosh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Office Theme</vt:lpstr>
      <vt:lpstr>Компʼютерне моделювання у фармацевтиці</vt:lpstr>
      <vt:lpstr>Мета Курсу</vt:lpstr>
      <vt:lpstr>Завдання Курсу</vt:lpstr>
      <vt:lpstr>Результати Навчання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лікарських препаратів</dc:title>
  <dc:creator>Daniel Rechitsky</dc:creator>
  <cp:lastModifiedBy>Daniel Rechitsky</cp:lastModifiedBy>
  <cp:revision>7</cp:revision>
  <dcterms:created xsi:type="dcterms:W3CDTF">2020-07-10T09:02:11Z</dcterms:created>
  <dcterms:modified xsi:type="dcterms:W3CDTF">2020-08-19T07:49:36Z</dcterms:modified>
</cp:coreProperties>
</file>