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6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" y="1122363"/>
            <a:ext cx="12090400" cy="2387600"/>
          </a:xfrm>
        </p:spPr>
        <p:txBody>
          <a:bodyPr>
            <a:normAutofit/>
          </a:bodyPr>
          <a:lstStyle/>
          <a:p>
            <a:r>
              <a:rPr lang="uk-UA" sz="4800" cap="all" dirty="0" err="1"/>
              <a:t>Компʼютерне</a:t>
            </a:r>
            <a:r>
              <a:rPr lang="uk-UA" sz="4800" cap="all" dirty="0"/>
              <a:t> моделювання у фармацевтиці</a:t>
            </a:r>
            <a:endParaRPr lang="en-IL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uk-UA" sz="1800" dirty="0"/>
              <a:t>Вибіркова навчальна дисципліна</a:t>
            </a:r>
            <a:endParaRPr lang="en-IL" sz="1800" dirty="0"/>
          </a:p>
          <a:p>
            <a:r>
              <a:rPr lang="uk-UA" sz="1800" dirty="0"/>
              <a:t> Освітня програма “Фармація, промислова фармація”</a:t>
            </a:r>
            <a:endParaRPr lang="en-IL" sz="1800" dirty="0"/>
          </a:p>
          <a:p>
            <a:r>
              <a:rPr lang="uk-UA" sz="1800" dirty="0"/>
              <a:t> Перший (бакалаврський) рівень вищої освіти</a:t>
            </a:r>
            <a:endParaRPr lang="en-IL" sz="1800" dirty="0"/>
          </a:p>
          <a:p>
            <a:r>
              <a:rPr lang="uk-UA" sz="1800" dirty="0"/>
              <a:t> Спеціальність 226 Фармація, промислова фармація</a:t>
            </a:r>
            <a:endParaRPr lang="en-IL" sz="1800" dirty="0"/>
          </a:p>
          <a:p>
            <a:r>
              <a:rPr lang="uk-UA" sz="1800" dirty="0"/>
              <a:t> Семестр викладання 4</a:t>
            </a:r>
            <a:endParaRPr lang="en-IL" sz="1800" dirty="0"/>
          </a:p>
          <a:p>
            <a:r>
              <a:rPr lang="uk-UA" sz="1800" dirty="0"/>
              <a:t> Група 261</a:t>
            </a:r>
            <a:endParaRPr lang="en-IL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A500D8-0A41-4840-882F-F1E29BCB44C5}"/>
              </a:ext>
            </a:extLst>
          </p:cNvPr>
          <p:cNvSpPr/>
          <p:nvPr/>
        </p:nvSpPr>
        <p:spPr>
          <a:xfrm>
            <a:off x="3048000" y="1122363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en-IL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en-IL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en-IL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Оволодіння теоретичними основами та елементами використання комп'ютерних технологій у фармації, розуміння цілісної картини «від ідеї до препарату», ознайомлення із сучасними підходами до створення інноваційних лікарських засобів</a:t>
            </a:r>
            <a:r>
              <a:rPr lang="en-I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Ознайомлення та практичні навики використання мережі INTERNET чи електронних баз даних для професійної діяльності;</a:t>
            </a:r>
            <a:endParaRPr lang="en-IL" dirty="0"/>
          </a:p>
          <a:p>
            <a:r>
              <a:rPr lang="uk-UA" dirty="0"/>
              <a:t>Засвоєння доступних пакетів комп'ютерних програм для майбутньої професійної діяльності.</a:t>
            </a:r>
            <a:endParaRPr lang="en-IL" dirty="0"/>
          </a:p>
          <a:p>
            <a:r>
              <a:rPr lang="uk-UA" dirty="0"/>
              <a:t>Ознайомлення та засвоєння інноваційних підходів до створення лікарських засобів (віртуальний скринінг, молекулярне моделювання, </a:t>
            </a:r>
            <a:r>
              <a:rPr lang="uk-UA" dirty="0" err="1"/>
              <a:t>докінг</a:t>
            </a:r>
            <a:r>
              <a:rPr lang="uk-UA" dirty="0"/>
              <a:t>, QSAR-аналіз, оптимізація структури </a:t>
            </a:r>
            <a:r>
              <a:rPr lang="uk-UA" dirty="0" err="1"/>
              <a:t>сполук</a:t>
            </a:r>
            <a:r>
              <a:rPr lang="uk-UA" dirty="0"/>
              <a:t>-лідерів, комбінаторна хімія, високоефективний скринінг тощо) та програмного забезпечення для їх реалізації;</a:t>
            </a:r>
            <a:endParaRPr lang="en-IL" dirty="0"/>
          </a:p>
          <a:p>
            <a:r>
              <a:rPr lang="uk-UA" dirty="0"/>
              <a:t>Вивчення сучасних лікарських засобів, створених з використанням інноваційних технологій;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62149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Результати Навчання</a:t>
            </a:r>
            <a:r>
              <a:rPr lang="en-IL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Інтегративні кінцеві  програмні результати навчання, формуванню яких сприяє навчальна дисципліна:</a:t>
            </a:r>
            <a:endParaRPr lang="en-IL" dirty="0"/>
          </a:p>
          <a:p>
            <a:pPr marL="0" indent="0">
              <a:buNone/>
            </a:pPr>
            <a:r>
              <a:rPr lang="uk-UA" dirty="0"/>
              <a:t>Результати навчання для дисципліни студент повинен:</a:t>
            </a:r>
            <a:endParaRPr lang="en-IL" dirty="0"/>
          </a:p>
          <a:p>
            <a:r>
              <a:rPr lang="uk-UA" dirty="0"/>
              <a:t>Знати  основні пакети сучасних комп'ютерних програм, які застосовуються в фармації;</a:t>
            </a:r>
            <a:endParaRPr lang="en-IL" dirty="0"/>
          </a:p>
          <a:p>
            <a:r>
              <a:rPr lang="uk-UA" dirty="0"/>
              <a:t>Навчитися користуватися базами даних, спеціалізованої (медико-біологічної та хіміко-фармацевтичної) інформації доступними в мережі  INTERNET  чи на електронних носіях;</a:t>
            </a:r>
            <a:endParaRPr lang="en-IL" dirty="0"/>
          </a:p>
          <a:p>
            <a:r>
              <a:rPr lang="uk-UA" dirty="0"/>
              <a:t>Підходи та принципи пошуку інформації у мережі INTERNET;</a:t>
            </a:r>
            <a:endParaRPr lang="en-IL" dirty="0"/>
          </a:p>
          <a:p>
            <a:r>
              <a:rPr lang="uk-UA" dirty="0"/>
              <a:t>Вміти здійснювати пошук спеціалізованої інформації;</a:t>
            </a:r>
            <a:endParaRPr lang="en-IL" dirty="0"/>
          </a:p>
          <a:p>
            <a:r>
              <a:rPr lang="uk-UA" dirty="0"/>
              <a:t>Знати основні  підходи та принципів до пошуку та створення інноваційних лікарських засобів;</a:t>
            </a:r>
            <a:endParaRPr lang="en-IL" dirty="0"/>
          </a:p>
          <a:p>
            <a:r>
              <a:rPr lang="uk-UA" dirty="0"/>
              <a:t>Ознайомитися з інноваційними технологіями в фармації, і зокрема фармацевтичній та медичній хімії, та їх програмним забезпеченням;</a:t>
            </a:r>
            <a:endParaRPr lang="en-IL" dirty="0"/>
          </a:p>
          <a:p>
            <a:r>
              <a:rPr lang="uk-UA" dirty="0"/>
              <a:t>Ознайомитись з хімічними програмними пакетами (що використовуються для молекулярного моделювання, </a:t>
            </a:r>
            <a:r>
              <a:rPr lang="uk-UA" dirty="0" err="1"/>
              <a:t>докінгу</a:t>
            </a:r>
            <a:r>
              <a:rPr lang="uk-UA" dirty="0"/>
              <a:t>, встановлення кількісної залежності між структурою та дією;</a:t>
            </a:r>
            <a:endParaRPr lang="en-IL" dirty="0"/>
          </a:p>
          <a:p>
            <a:r>
              <a:rPr lang="uk-UA" dirty="0"/>
              <a:t>Засвоїти основні прийоми одержання структурної  інформації, побудови баз даних, віртуального скринінгу на основі доступних пакетів комп'ютерних програм;</a:t>
            </a:r>
            <a:endParaRPr lang="en-IL" dirty="0"/>
          </a:p>
          <a:p>
            <a:r>
              <a:rPr lang="uk-UA" dirty="0"/>
              <a:t>Ознайомитися з сучасними лікарськими засобами та структурами-лідерами, які були спроектовані при використанні комп'ютерних технологій;</a:t>
            </a:r>
            <a:endParaRPr lang="en-IL" dirty="0"/>
          </a:p>
          <a:p>
            <a:r>
              <a:rPr lang="uk-UA" dirty="0"/>
              <a:t>Знати аспекти  використання сучасних програмних комплексів у сфері практичної фармації (аптека, гуртова компанія).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19577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329</Words>
  <Application>Microsoft Macintosh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Trebuchet MS</vt:lpstr>
      <vt:lpstr>Office Theme</vt:lpstr>
      <vt:lpstr>Компʼютерне моделювання у фармацевтиці</vt:lpstr>
      <vt:lpstr>Мета Курсу</vt:lpstr>
      <vt:lpstr>Завдання Курсу</vt:lpstr>
      <vt:lpstr>Результати Навчання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лікарських препаратів</dc:title>
  <dc:creator>Daniel Rechitsky</dc:creator>
  <cp:lastModifiedBy>Daniel Rechitsky</cp:lastModifiedBy>
  <cp:revision>7</cp:revision>
  <dcterms:created xsi:type="dcterms:W3CDTF">2020-07-10T09:02:11Z</dcterms:created>
  <dcterms:modified xsi:type="dcterms:W3CDTF">2020-08-19T07:49:36Z</dcterms:modified>
</cp:coreProperties>
</file>